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4" r:id="rId1"/>
  </p:sldMasterIdLst>
  <p:notesMasterIdLst>
    <p:notesMasterId r:id="rId175"/>
  </p:notesMasterIdLst>
  <p:sldIdLst>
    <p:sldId id="256" r:id="rId2"/>
    <p:sldId id="258" r:id="rId3"/>
    <p:sldId id="259" r:id="rId4"/>
    <p:sldId id="283" r:id="rId5"/>
    <p:sldId id="284" r:id="rId6"/>
    <p:sldId id="285" r:id="rId7"/>
    <p:sldId id="257" r:id="rId8"/>
    <p:sldId id="260" r:id="rId9"/>
    <p:sldId id="261" r:id="rId10"/>
    <p:sldId id="286" r:id="rId11"/>
    <p:sldId id="287" r:id="rId12"/>
    <p:sldId id="288" r:id="rId13"/>
    <p:sldId id="262" r:id="rId14"/>
    <p:sldId id="263" r:id="rId15"/>
    <p:sldId id="264" r:id="rId16"/>
    <p:sldId id="289" r:id="rId17"/>
    <p:sldId id="290" r:id="rId18"/>
    <p:sldId id="291" r:id="rId19"/>
    <p:sldId id="265" r:id="rId20"/>
    <p:sldId id="266" r:id="rId21"/>
    <p:sldId id="267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68" r:id="rId38"/>
    <p:sldId id="341" r:id="rId39"/>
    <p:sldId id="342" r:id="rId40"/>
    <p:sldId id="340" r:id="rId41"/>
    <p:sldId id="343" r:id="rId42"/>
    <p:sldId id="344" r:id="rId43"/>
    <p:sldId id="345" r:id="rId44"/>
    <p:sldId id="346" r:id="rId45"/>
    <p:sldId id="347" r:id="rId46"/>
    <p:sldId id="348" r:id="rId47"/>
    <p:sldId id="313" r:id="rId48"/>
    <p:sldId id="350" r:id="rId49"/>
    <p:sldId id="351" r:id="rId50"/>
    <p:sldId id="352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271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7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432" r:id="rId137"/>
    <p:sldId id="433" r:id="rId138"/>
    <p:sldId id="434" r:id="rId139"/>
    <p:sldId id="435" r:id="rId140"/>
    <p:sldId id="436" r:id="rId141"/>
    <p:sldId id="437" r:id="rId142"/>
    <p:sldId id="438" r:id="rId143"/>
    <p:sldId id="439" r:id="rId144"/>
    <p:sldId id="440" r:id="rId145"/>
    <p:sldId id="441" r:id="rId146"/>
    <p:sldId id="442" r:id="rId147"/>
    <p:sldId id="443" r:id="rId148"/>
    <p:sldId id="444" r:id="rId149"/>
    <p:sldId id="445" r:id="rId150"/>
    <p:sldId id="446" r:id="rId151"/>
    <p:sldId id="447" r:id="rId152"/>
    <p:sldId id="448" r:id="rId153"/>
    <p:sldId id="449" r:id="rId154"/>
    <p:sldId id="450" r:id="rId155"/>
    <p:sldId id="451" r:id="rId156"/>
    <p:sldId id="452" r:id="rId157"/>
    <p:sldId id="453" r:id="rId158"/>
    <p:sldId id="454" r:id="rId159"/>
    <p:sldId id="455" r:id="rId160"/>
    <p:sldId id="456" r:id="rId161"/>
    <p:sldId id="457" r:id="rId162"/>
    <p:sldId id="458" r:id="rId163"/>
    <p:sldId id="274" r:id="rId164"/>
    <p:sldId id="275" r:id="rId165"/>
    <p:sldId id="277" r:id="rId166"/>
    <p:sldId id="459" r:id="rId167"/>
    <p:sldId id="460" r:id="rId168"/>
    <p:sldId id="461" r:id="rId169"/>
    <p:sldId id="462" r:id="rId170"/>
    <p:sldId id="463" r:id="rId171"/>
    <p:sldId id="280" r:id="rId172"/>
    <p:sldId id="464" r:id="rId173"/>
    <p:sldId id="465" r:id="rId1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0A2D-5D79-40FF-841A-A622E9A1E27F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A7EA0-CD88-4EFC-854A-D8AE61AC0C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68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76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2667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4819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7316-F563-4701-B79B-1CFCB3BE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0776-04A8-4568-ADDD-8AF50DC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360363">
              <a:buFont typeface="Arial" panose="020B0604020202020204" pitchFamily="34" charset="0"/>
              <a:buChar char="•"/>
              <a:defRPr sz="2800"/>
            </a:lvl2pPr>
            <a:lvl3pPr marL="895350" indent="-360363">
              <a:buFont typeface="Arial" panose="020B0604020202020204" pitchFamily="34" charset="0"/>
              <a:buChar char="•"/>
              <a:defRPr sz="2400"/>
            </a:lvl3pPr>
            <a:lvl4pPr marL="1347788" indent="-358775">
              <a:buFont typeface="Arial" panose="020B0604020202020204" pitchFamily="34" charset="0"/>
              <a:buChar char="•"/>
              <a:defRPr sz="2000"/>
            </a:lvl4pPr>
            <a:lvl5pPr marL="1884363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13C2E-9F9E-4C71-BC2F-2E51CD7B72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6A8D-293A-498E-9A03-0513A5C1E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703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027D-9E50-4F2A-9AAD-EE7B60F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316E-E5AB-48D4-A48D-EAF2E02C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42913" indent="-350838">
              <a:buFont typeface="Arial" panose="020B0604020202020204" pitchFamily="34" charset="0"/>
              <a:buChar char="•"/>
              <a:defRPr sz="2800"/>
            </a:lvl2pPr>
            <a:lvl3pPr marL="803275" indent="-360363">
              <a:buFont typeface="Arial" panose="020B0604020202020204" pitchFamily="34" charset="0"/>
              <a:buChar char="•"/>
              <a:defRPr sz="2400"/>
            </a:lvl3pPr>
            <a:lvl4pPr marL="1347788" indent="-358775">
              <a:buFont typeface="Arial" panose="020B0604020202020204" pitchFamily="34" charset="0"/>
              <a:buChar char="•"/>
              <a:defRPr sz="2000"/>
            </a:lvl4pPr>
            <a:lvl5pPr marL="1884363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1390A-AA00-4080-B80B-AD03013B1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42913" indent="-350838">
              <a:buFont typeface="Arial" panose="020B0604020202020204" pitchFamily="34" charset="0"/>
              <a:buChar char="•"/>
              <a:defRPr sz="2800"/>
            </a:lvl2pPr>
            <a:lvl3pPr marL="989013" indent="-360363">
              <a:buFont typeface="Arial" panose="020B0604020202020204" pitchFamily="34" charset="0"/>
              <a:buChar char="•"/>
              <a:defRPr sz="2400"/>
            </a:lvl3pPr>
            <a:lvl4pPr marL="1524000" indent="-360363">
              <a:buFont typeface="Arial" panose="020B0604020202020204" pitchFamily="34" charset="0"/>
              <a:buChar char="•"/>
              <a:defRPr sz="2000"/>
            </a:lvl4pPr>
            <a:lvl5pPr marL="1976438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6F80D-3BB4-4D24-9C7E-F13483E61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4C7F0-BE5F-4CB0-ACBA-F29251D71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7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027D-9E50-4F2A-9AAD-EE7B60F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316E-E5AB-48D4-A48D-EAF2E02C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3068782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42913" indent="-350838">
              <a:buFont typeface="Arial" panose="020B0604020202020204" pitchFamily="34" charset="0"/>
              <a:buChar char="•"/>
              <a:defRPr sz="2800"/>
            </a:lvl2pPr>
            <a:lvl3pPr marL="989013" indent="-360363">
              <a:buFont typeface="Arial" panose="020B0604020202020204" pitchFamily="34" charset="0"/>
              <a:buChar char="•"/>
              <a:defRPr sz="2400"/>
            </a:lvl3pPr>
            <a:lvl4pPr marL="1657350" indent="-401638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EA0270-5F6B-4E79-86FF-C636FC1F31F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49173" y="1847850"/>
            <a:ext cx="3068782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989013" indent="-360363">
              <a:buFont typeface="Arial" panose="020B0604020202020204" pitchFamily="34" charset="0"/>
              <a:buChar char="•"/>
              <a:defRPr sz="2400"/>
            </a:lvl3pPr>
            <a:lvl4pPr marL="1524000" indent="-360363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9B579-5EF1-4FD5-942C-91936271805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60146" y="1847850"/>
            <a:ext cx="3068782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803275" indent="-360363">
              <a:buFont typeface="Arial" panose="020B0604020202020204" pitchFamily="34" charset="0"/>
              <a:buChar char="•"/>
              <a:defRPr sz="2400"/>
            </a:lvl3pPr>
            <a:lvl4pPr marL="1163638" indent="-360363">
              <a:buFont typeface="Arial" panose="020B0604020202020204" pitchFamily="34" charset="0"/>
              <a:buChar char="•"/>
              <a:defRPr sz="2000"/>
            </a:lvl4pPr>
            <a:lvl5pPr marL="1884363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D1B79-98C0-4E96-BA51-9133F424C6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E5E5-578B-49A7-94A3-1B2FADE6E7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1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F4908A-67C2-4C0C-9B6D-4C8CA2F7B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FE03A-44EF-4FEC-8278-C3EF03CB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BB680-D0D5-405E-BA77-0ECD059B9F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8120D-BEE5-4061-8A46-20EDF91339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961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F4908A-67C2-4C0C-9B6D-4C8CA2F7B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611539-005A-48CB-B698-995793532D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B9AEB-8B71-4D2A-BA6C-3F385FFB55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77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E613-D351-48D8-BA60-7DFC60631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7BA53-DB19-4AE5-8DEB-2656BB5A0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C2A6-79D8-4FED-BC79-C0AA9FD6A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8735D-4C21-4993-86ED-746D66A4C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387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E886-C24E-419E-8B5C-4FB18469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60089-E79D-4938-9E23-5976FE79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4C48-AF39-4347-825B-6BA0B42EC9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986B7-88DB-44B8-9EC6-15DEB5381A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101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C671-CA7F-48A7-A073-B1649F8F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0DBF8-AD28-4113-ADED-FB86AC76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75EE9-3CDB-4140-ACDA-631E9AC8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720725" indent="-360363">
              <a:buFont typeface="Arial" panose="020B0604020202020204" pitchFamily="34" charset="0"/>
              <a:buChar char="•"/>
              <a:defRPr sz="2400"/>
            </a:lvl3pPr>
            <a:lvl4pPr marL="1081088" indent="-360363">
              <a:buFont typeface="Arial" panose="020B0604020202020204" pitchFamily="34" charset="0"/>
              <a:buChar char="•"/>
              <a:defRPr sz="2000"/>
            </a:lvl4pPr>
            <a:lvl5pPr marL="1431925" indent="-350838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7C1E8-896E-4DB4-B8FC-F7D294D5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24664-53A1-4073-8825-A4FC9367B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720725" indent="-360363">
              <a:buFont typeface="Arial" panose="020B0604020202020204" pitchFamily="34" charset="0"/>
              <a:buChar char="•"/>
              <a:defRPr sz="2400"/>
            </a:lvl3pPr>
            <a:lvl4pPr marL="1081088" indent="-360363">
              <a:buFont typeface="Arial" panose="020B0604020202020204" pitchFamily="34" charset="0"/>
              <a:buChar char="•"/>
              <a:defRPr sz="2000"/>
            </a:lvl4pPr>
            <a:lvl5pPr marL="1431925" indent="-350838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F666A9-F598-447F-84A1-78782FF74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213A-5197-453A-92DF-E628E4AB4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91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45123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6EE2-6A94-4F7E-8F19-17B08269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5B214-AC38-4615-93EF-063527C79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DDC6C-3C55-4A91-B967-525A34774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77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950A-E389-4ADC-AF6C-9CD8CA5C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B761-939A-486A-85B0-59A2B24C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720725" indent="-360363">
              <a:buFont typeface="Arial" panose="020B0604020202020204" pitchFamily="34" charset="0"/>
              <a:buChar char="•"/>
              <a:defRPr sz="2400"/>
            </a:lvl3pPr>
            <a:lvl4pPr marL="1081088" indent="-360363">
              <a:buFont typeface="Arial" panose="020B0604020202020204" pitchFamily="34" charset="0"/>
              <a:buChar char="•"/>
              <a:defRPr sz="2000"/>
            </a:lvl4pPr>
            <a:lvl5pPr marL="1431925" indent="-350838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7EF9-90DF-42AB-8EEF-C45D22C63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70FBF-9D6E-4904-B115-923833CF81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F7754-79D5-42A5-A534-1C43F82F1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986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F3BF7-F035-47EC-801F-A2FA9C0E49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5B136-9235-4070-A3C6-AFB81E188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87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3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5551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1267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84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9805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65300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71609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64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  <p:sldLayoutId id="2147484129" r:id="rId15"/>
    <p:sldLayoutId id="2147484130" r:id="rId16"/>
    <p:sldLayoutId id="2147483649" r:id="rId17"/>
    <p:sldLayoutId id="2147483651" r:id="rId18"/>
    <p:sldLayoutId id="2147483653" r:id="rId19"/>
    <p:sldLayoutId id="2147483654" r:id="rId20"/>
    <p:sldLayoutId id="2147483656" r:id="rId21"/>
    <p:sldLayoutId id="2147483660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49E1-DBDA-4588-84DC-1AF30DB21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F4EB4-546E-4845-AE61-630439BCF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933A-3346-4C0C-A5C4-2E98A34C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16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F403-A911-46B3-87CA-D674D209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7D6A-9C87-4EC7-A8DA-353FB6F8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F7375-559E-4528-88CD-39AE97AD9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954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380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734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9792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1562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9024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2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717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36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177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6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72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8676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370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52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382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3676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0962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741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8056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9889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5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819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4497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9025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0246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619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4902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060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678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8554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8025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33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687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5145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69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57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376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74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15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61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7014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291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26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0360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644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8713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9181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1475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0812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721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0310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8326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687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07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14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496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02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1330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203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565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913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0974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453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1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9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7547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082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6846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2286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4840-0B63-46FF-978B-F0C5542B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567DE-DA67-425C-9F6A-B177DE12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9768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4840-0B63-46FF-978B-F0C5542B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567DE-DA67-425C-9F6A-B177DE12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0228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2095500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961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2095500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575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2095500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8139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2095500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116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2095500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7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6211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2095500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86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2E435C-4F68-4733-86D8-8DE2FE0CD0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30EB42-CD0C-4CE2-9C32-93DB71CD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Lorem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CFFB-A578-46F0-9039-F1F8A01939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399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2E435C-4F68-4733-86D8-8DE2FE0CD0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30EB42-CD0C-4CE2-9C32-93DB71CD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Lorem ipsum dolor sit amet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CFFB-A578-46F0-9039-F1F8A01939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4670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31300BD-2F85-4038-916A-56E14E43BA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A6E7B-5F0C-44D8-96D4-6CCDB95E6F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655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8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421C-2FCA-4F38-8507-A84D14A1A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EF79B-AACF-4811-8567-A0EDBCF25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71BE-EBAF-4F37-9C19-D2DE8B48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3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90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37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5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8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2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0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724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5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4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E2B6-3234-4B61-99BD-C09DEF451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CACF-8178-47BF-832D-F082AE31F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Duis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Excepteur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sint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occaecat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cupidatat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proident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sunt in culpa qui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officia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deserunt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mollit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id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laborum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30C9-37E7-4757-AD30-AFDB466B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1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857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251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96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05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125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4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1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82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18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49E1-DBDA-4588-84DC-1AF30DB21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F4EB4-546E-4845-AE61-630439BCF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933A-3346-4C0C-A5C4-2E98A34C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36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812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7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96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584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027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425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327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7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8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421C-2FCA-4F38-8507-A84D14A1A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EF79B-AACF-4811-8567-A0EDBCF25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71BE-EBAF-4F37-9C19-D2DE8B48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83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40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254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241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873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786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44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882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11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003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7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E2B6-3234-4B61-99BD-C09DEF451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CACF-8178-47BF-832D-F082AE31F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Duis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Excepteur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sint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occaecat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cupidatat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proident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sunt in culpa qui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officia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deserunt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mollit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id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laborum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30C9-37E7-4757-AD30-AFDB466B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53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670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32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67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23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86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925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65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71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288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1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F403-A911-46B3-87CA-D674D209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7D6A-9C87-4EC7-A8DA-353FB6F8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F7375-559E-4528-88CD-39AE97AD9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278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176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31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66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0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725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09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195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63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477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94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517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15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62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87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040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80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815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41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67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5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223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39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8928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702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0450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255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28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5862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542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3349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16462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154</TotalTime>
  <Words>4679</Words>
  <Application>Microsoft Office PowerPoint</Application>
  <PresentationFormat>Widescreen</PresentationFormat>
  <Paragraphs>857</Paragraphs>
  <Slides>173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79" baseType="lpstr">
      <vt:lpstr>Arial</vt:lpstr>
      <vt:lpstr>Calibri</vt:lpstr>
      <vt:lpstr>Corbel</vt:lpstr>
      <vt:lpstr>Open Sans</vt:lpstr>
      <vt:lpstr>Wingdings 2</vt:lpstr>
      <vt:lpstr>Frame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LorLorem ipsum dolor sit ametem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</vt:lpstr>
      <vt:lpstr>Lorem ipsum dolor sit amet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 ipsum dolor sit amet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sieben bocklandt</dc:creator>
  <cp:lastModifiedBy>sieben bocklandt</cp:lastModifiedBy>
  <cp:revision>28</cp:revision>
  <dcterms:created xsi:type="dcterms:W3CDTF">2020-09-29T12:52:22Z</dcterms:created>
  <dcterms:modified xsi:type="dcterms:W3CDTF">2021-01-11T13:33:41Z</dcterms:modified>
</cp:coreProperties>
</file>